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C8EB0-EF64-4C81-B5FE-4AD336CB769E}" v="1" dt="2025-08-22T12:39:56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50" d="100"/>
          <a:sy n="50" d="100"/>
        </p:scale>
        <p:origin x="1503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ina Kieszkowska" userId="5a41f4f8-2910-4749-8baa-0c11e408d254" providerId="ADAL" clId="{059C8EB0-EF64-4C81-B5FE-4AD336CB769E}"/>
    <pc:docChg chg="custSel mod modSld modMainMaster">
      <pc:chgData name="Karolina Kieszkowska" userId="5a41f4f8-2910-4749-8baa-0c11e408d254" providerId="ADAL" clId="{059C8EB0-EF64-4C81-B5FE-4AD336CB769E}" dt="2025-08-22T12:39:56.757" v="11" actId="1076"/>
      <pc:docMkLst>
        <pc:docMk/>
      </pc:docMkLst>
      <pc:sldChg chg="delSp modSp mod">
        <pc:chgData name="Karolina Kieszkowska" userId="5a41f4f8-2910-4749-8baa-0c11e408d254" providerId="ADAL" clId="{059C8EB0-EF64-4C81-B5FE-4AD336CB769E}" dt="2025-08-22T12:39:56.757" v="11" actId="1076"/>
        <pc:sldMkLst>
          <pc:docMk/>
          <pc:sldMk cId="3879064765" sldId="260"/>
        </pc:sldMkLst>
        <pc:spChg chg="del mod">
          <ac:chgData name="Karolina Kieszkowska" userId="5a41f4f8-2910-4749-8baa-0c11e408d254" providerId="ADAL" clId="{059C8EB0-EF64-4C81-B5FE-4AD336CB769E}" dt="2025-08-22T12:39:38.173" v="3" actId="478"/>
          <ac:spMkLst>
            <pc:docMk/>
            <pc:sldMk cId="3879064765" sldId="260"/>
            <ac:spMk id="67" creationId="{60B18C3E-03D4-17C5-4BBB-422E1E8FFB55}"/>
          </ac:spMkLst>
        </pc:spChg>
        <pc:grpChg chg="del mod">
          <ac:chgData name="Karolina Kieszkowska" userId="5a41f4f8-2910-4749-8baa-0c11e408d254" providerId="ADAL" clId="{059C8EB0-EF64-4C81-B5FE-4AD336CB769E}" dt="2025-08-22T12:39:42.167" v="5" actId="478"/>
          <ac:grpSpMkLst>
            <pc:docMk/>
            <pc:sldMk cId="3879064765" sldId="260"/>
            <ac:grpSpMk id="2" creationId="{A3F5DA84-CFF8-120A-B961-B27826691440}"/>
          </ac:grpSpMkLst>
        </pc:grpChg>
        <pc:grpChg chg="del">
          <ac:chgData name="Karolina Kieszkowska" userId="5a41f4f8-2910-4749-8baa-0c11e408d254" providerId="ADAL" clId="{059C8EB0-EF64-4C81-B5FE-4AD336CB769E}" dt="2025-08-22T12:39:49.137" v="8" actId="478"/>
          <ac:grpSpMkLst>
            <pc:docMk/>
            <pc:sldMk cId="3879064765" sldId="260"/>
            <ac:grpSpMk id="14" creationId="{1584BF91-D57C-5853-2099-1E0CA98C2B1D}"/>
          </ac:grpSpMkLst>
        </pc:grpChg>
        <pc:grpChg chg="del">
          <ac:chgData name="Karolina Kieszkowska" userId="5a41f4f8-2910-4749-8baa-0c11e408d254" providerId="ADAL" clId="{059C8EB0-EF64-4C81-B5FE-4AD336CB769E}" dt="2025-08-22T12:39:50.560" v="9" actId="478"/>
          <ac:grpSpMkLst>
            <pc:docMk/>
            <pc:sldMk cId="3879064765" sldId="260"/>
            <ac:grpSpMk id="26" creationId="{373DE79F-4114-5BEA-DBC0-F2F36CA90365}"/>
          </ac:grpSpMkLst>
        </pc:grpChg>
        <pc:grpChg chg="del">
          <ac:chgData name="Karolina Kieszkowska" userId="5a41f4f8-2910-4749-8baa-0c11e408d254" providerId="ADAL" clId="{059C8EB0-EF64-4C81-B5FE-4AD336CB769E}" dt="2025-08-22T12:39:47.928" v="7" actId="478"/>
          <ac:grpSpMkLst>
            <pc:docMk/>
            <pc:sldMk cId="3879064765" sldId="260"/>
            <ac:grpSpMk id="38" creationId="{39453874-3C10-55FB-A874-24F61A28071B}"/>
          </ac:grpSpMkLst>
        </pc:grpChg>
        <pc:grpChg chg="del">
          <ac:chgData name="Karolina Kieszkowska" userId="5a41f4f8-2910-4749-8baa-0c11e408d254" providerId="ADAL" clId="{059C8EB0-EF64-4C81-B5FE-4AD336CB769E}" dt="2025-08-22T12:39:51.604" v="10" actId="478"/>
          <ac:grpSpMkLst>
            <pc:docMk/>
            <pc:sldMk cId="3879064765" sldId="260"/>
            <ac:grpSpMk id="53" creationId="{BE8B188E-F1C6-130C-721A-34D42BBAF3FC}"/>
          </ac:grpSpMkLst>
        </pc:grpChg>
        <pc:grpChg chg="del">
          <ac:chgData name="Karolina Kieszkowska" userId="5a41f4f8-2910-4749-8baa-0c11e408d254" providerId="ADAL" clId="{059C8EB0-EF64-4C81-B5FE-4AD336CB769E}" dt="2025-08-22T12:39:43.467" v="6" actId="478"/>
          <ac:grpSpMkLst>
            <pc:docMk/>
            <pc:sldMk cId="3879064765" sldId="260"/>
            <ac:grpSpMk id="68" creationId="{1C5C73E3-930C-0982-C948-EB4B4B209D94}"/>
          </ac:grpSpMkLst>
        </pc:grpChg>
        <pc:grpChg chg="mod">
          <ac:chgData name="Karolina Kieszkowska" userId="5a41f4f8-2910-4749-8baa-0c11e408d254" providerId="ADAL" clId="{059C8EB0-EF64-4C81-B5FE-4AD336CB769E}" dt="2025-08-22T12:39:56.757" v="11" actId="1076"/>
          <ac:grpSpMkLst>
            <pc:docMk/>
            <pc:sldMk cId="3879064765" sldId="260"/>
            <ac:grpSpMk id="69" creationId="{5F63AACD-68D1-4FA6-A25A-2B68A1BEFB59}"/>
          </ac:grpSpMkLst>
        </pc:grpChg>
        <pc:picChg chg="mod">
          <ac:chgData name="Karolina Kieszkowska" userId="5a41f4f8-2910-4749-8baa-0c11e408d254" providerId="ADAL" clId="{059C8EB0-EF64-4C81-B5FE-4AD336CB769E}" dt="2025-08-22T12:39:56.757" v="11" actId="1076"/>
          <ac:picMkLst>
            <pc:docMk/>
            <pc:sldMk cId="3879064765" sldId="260"/>
            <ac:picMk id="70" creationId="{49EB1BA2-DBE7-4E71-8A20-B92D2BA72A44}"/>
          </ac:picMkLst>
        </pc:picChg>
        <pc:picChg chg="mod">
          <ac:chgData name="Karolina Kieszkowska" userId="5a41f4f8-2910-4749-8baa-0c11e408d254" providerId="ADAL" clId="{059C8EB0-EF64-4C81-B5FE-4AD336CB769E}" dt="2025-08-22T12:39:56.757" v="11" actId="1076"/>
          <ac:picMkLst>
            <pc:docMk/>
            <pc:sldMk cId="3879064765" sldId="260"/>
            <ac:picMk id="71" creationId="{420EBBB6-E916-452C-950C-DA0629A0D1F0}"/>
          </ac:picMkLst>
        </pc:picChg>
      </pc:sldChg>
      <pc:sldMasterChg chg="addSp mod">
        <pc:chgData name="Karolina Kieszkowska" userId="5a41f4f8-2910-4749-8baa-0c11e408d254" providerId="ADAL" clId="{059C8EB0-EF64-4C81-B5FE-4AD336CB769E}" dt="2025-08-22T12:39:37.828" v="1" actId="33475"/>
        <pc:sldMasterMkLst>
          <pc:docMk/>
          <pc:sldMasterMk cId="715870864" sldId="2147483660"/>
        </pc:sldMasterMkLst>
        <pc:spChg chg="add">
          <ac:chgData name="Karolina Kieszkowska" userId="5a41f4f8-2910-4749-8baa-0c11e408d254" providerId="ADAL" clId="{059C8EB0-EF64-4C81-B5FE-4AD336CB769E}" dt="2025-08-22T12:39:37.828" v="1" actId="33475"/>
          <ac:spMkLst>
            <pc:docMk/>
            <pc:sldMasterMk cId="715870864" sldId="2147483660"/>
            <ac:spMk id="8" creationId="{0F153941-8954-A7FD-1F35-678A80ABCED9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58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56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58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1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3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01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8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38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87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15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5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2627A-0A9E-47F1-BB43-FE607BB69169}" type="datetimeFigureOut">
              <a:rPr lang="en-GB" smtClean="0"/>
              <a:t>22/08/2025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CC0B2-8C32-425F-90A8-9D6D6ECA31D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153941-8954-A7FD-1F35-678A80ABCED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389438" y="66573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9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71587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Plaisterers Hall Events Venue | Floor Plan">
            <a:extLst>
              <a:ext uri="{FF2B5EF4-FFF2-40B4-BE49-F238E27FC236}">
                <a16:creationId xmlns:a16="http://schemas.microsoft.com/office/drawing/2014/main" id="{D0C7042A-AE7E-4899-AEB3-1766DAC6A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16" y="222906"/>
            <a:ext cx="7164457" cy="641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4C06B80B-F0DE-4055-BB26-66DCB30E1500}"/>
              </a:ext>
            </a:extLst>
          </p:cNvPr>
          <p:cNvSpPr/>
          <p:nvPr/>
        </p:nvSpPr>
        <p:spPr>
          <a:xfrm>
            <a:off x="1759792" y="3963126"/>
            <a:ext cx="1315102" cy="6758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1DD9D05-88A0-4F09-98BA-E0383BB1591B}"/>
              </a:ext>
            </a:extLst>
          </p:cNvPr>
          <p:cNvSpPr/>
          <p:nvPr/>
        </p:nvSpPr>
        <p:spPr>
          <a:xfrm>
            <a:off x="1443531" y="416447"/>
            <a:ext cx="2095810" cy="6758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57" name="Picture 2" descr="Plaisterers Hall Events Venue | Floor Plan">
            <a:extLst>
              <a:ext uri="{FF2B5EF4-FFF2-40B4-BE49-F238E27FC236}">
                <a16:creationId xmlns:a16="http://schemas.microsoft.com/office/drawing/2014/main" id="{96168B23-221E-4884-A1EE-CCA90A91C4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" t="4679" r="68033" b="87943"/>
          <a:stretch/>
        </p:blipFill>
        <p:spPr bwMode="auto">
          <a:xfrm>
            <a:off x="1438769" y="520886"/>
            <a:ext cx="2110100" cy="47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93D64B9D-1075-428C-9886-EB4D61F6D35E}"/>
              </a:ext>
            </a:extLst>
          </p:cNvPr>
          <p:cNvSpPr/>
          <p:nvPr/>
        </p:nvSpPr>
        <p:spPr>
          <a:xfrm>
            <a:off x="1388968" y="2455542"/>
            <a:ext cx="1217869" cy="1314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F63AACD-68D1-4FA6-A25A-2B68A1BEFB59}"/>
              </a:ext>
            </a:extLst>
          </p:cNvPr>
          <p:cNvGrpSpPr/>
          <p:nvPr/>
        </p:nvGrpSpPr>
        <p:grpSpPr>
          <a:xfrm>
            <a:off x="2121721" y="2983913"/>
            <a:ext cx="739429" cy="682061"/>
            <a:chOff x="4160181" y="2875763"/>
            <a:chExt cx="739429" cy="682061"/>
          </a:xfrm>
        </p:grpSpPr>
        <p:pic>
          <p:nvPicPr>
            <p:cNvPr id="70" name="Picture 2" descr="Plaisterers Hall Events Venue | Floor Plan">
              <a:extLst>
                <a:ext uri="{FF2B5EF4-FFF2-40B4-BE49-F238E27FC236}">
                  <a16:creationId xmlns:a16="http://schemas.microsoft.com/office/drawing/2014/main" id="{49EB1BA2-DBE7-4E71-8A20-B92D2BA72A4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42" t="63178" r="73639" b="29886"/>
            <a:stretch/>
          </p:blipFill>
          <p:spPr bwMode="auto">
            <a:xfrm>
              <a:off x="4238935" y="3082030"/>
              <a:ext cx="660675" cy="4757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2" descr="Plaisterers Hall Events Venue | Floor Plan">
              <a:extLst>
                <a:ext uri="{FF2B5EF4-FFF2-40B4-BE49-F238E27FC236}">
                  <a16:creationId xmlns:a16="http://schemas.microsoft.com/office/drawing/2014/main" id="{420EBBB6-E916-452C-950C-DA0629A0D1F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08" t="63178" r="82531" b="33368"/>
            <a:stretch/>
          </p:blipFill>
          <p:spPr bwMode="auto">
            <a:xfrm>
              <a:off x="4160181" y="2875763"/>
              <a:ext cx="579492" cy="236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AutoShape 2" descr="Plaisterers Hall Logo">
            <a:extLst>
              <a:ext uri="{FF2B5EF4-FFF2-40B4-BE49-F238E27FC236}">
                <a16:creationId xmlns:a16="http://schemas.microsoft.com/office/drawing/2014/main" id="{708A34D3-1AA9-41B9-8844-075E893E53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94143" y="3276600"/>
            <a:ext cx="304801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06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D031FA8EB9924E966566B7B5A19028" ma:contentTypeVersion="17" ma:contentTypeDescription="Create a new document." ma:contentTypeScope="" ma:versionID="1b44f6ef0e4656a702e0cb2692ffa2c5">
  <xsd:schema xmlns:xsd="http://www.w3.org/2001/XMLSchema" xmlns:xs="http://www.w3.org/2001/XMLSchema" xmlns:p="http://schemas.microsoft.com/office/2006/metadata/properties" xmlns:ns2="5442a476-bc7c-48fe-8fa4-4ed0d5fcf951" xmlns:ns3="dd9f6771-3c84-43ef-9b55-6ae1cdabdc63" targetNamespace="http://schemas.microsoft.com/office/2006/metadata/properties" ma:root="true" ma:fieldsID="6f7844effb9cb149446aaae14a8ef05b" ns2:_="" ns3:_="">
    <xsd:import namespace="5442a476-bc7c-48fe-8fa4-4ed0d5fcf951"/>
    <xsd:import namespace="dd9f6771-3c84-43ef-9b55-6ae1cdabdc63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MediaServiceBillingMetadata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2a476-bc7c-48fe-8fa4-4ed0d5fcf951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67713ca1-c783-4f68-80fe-ca1aac604103}" ma:internalName="TaxCatchAll" ma:showField="CatchAllData" ma:web="5442a476-bc7c-48fe-8fa4-4ed0d5fcf9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9f6771-3c84-43ef-9b55-6ae1cdabdc63" elementFormDefault="qualified">
    <xsd:import namespace="http://schemas.microsoft.com/office/2006/documentManagement/types"/>
    <xsd:import namespace="http://schemas.microsoft.com/office/infopath/2007/PartnerControls"/>
    <xsd:element name="MediaServiceBillingMetadata" ma:index="9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42a476-bc7c-48fe-8fa4-4ed0d5fcf951" xsi:nil="true"/>
    <lcf76f155ced4ddcb4097134ff3c332f xmlns="dd9f6771-3c84-43ef-9b55-6ae1cdabdc6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1AD528-6DC9-4CCD-9249-7D9D1BA7FC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41C45C-C15C-4742-8FEF-EB304EB679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42a476-bc7c-48fe-8fa4-4ed0d5fcf951"/>
    <ds:schemaRef ds:uri="dd9f6771-3c84-43ef-9b55-6ae1cdabdc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34E090-42B3-4334-9B41-6953D4EA77A6}">
  <ds:schemaRefs>
    <ds:schemaRef ds:uri="fbb2aaeb-584b-42e4-a810-5a568ab9b03f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11192a19-e278-4a6c-ab28-c5df5ffcbf91"/>
    <ds:schemaRef ds:uri="http://schemas.microsoft.com/office/infopath/2007/PartnerControls"/>
    <ds:schemaRef ds:uri="http://purl.org/dc/dcmitype/"/>
    <ds:schemaRef ds:uri="http://purl.org/dc/terms/"/>
    <ds:schemaRef ds:uri="5442a476-bc7c-48fe-8fa4-4ed0d5fcf951"/>
    <ds:schemaRef ds:uri="dd9f6771-3c84-43ef-9b55-6ae1cdabdc63"/>
  </ds:schemaRefs>
</ds:datastoreItem>
</file>

<file path=docMetadata/LabelInfo.xml><?xml version="1.0" encoding="utf-8"?>
<clbl:labelList xmlns:clbl="http://schemas.microsoft.com/office/2020/mipLabelMetadata">
  <clbl:label id="{f472f14c-d40a-4996-84a9-078c3b8640e0}" enabled="1" method="Standar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Lilian Lubowitz</dc:creator>
  <cp:lastModifiedBy>Karolina Kieszkowska</cp:lastModifiedBy>
  <cp:revision>41</cp:revision>
  <dcterms:created xsi:type="dcterms:W3CDTF">2020-09-03T15:21:43Z</dcterms:created>
  <dcterms:modified xsi:type="dcterms:W3CDTF">2025-08-22T12:39:57Z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0x01010073D031FA8EB9924E966566B7B5A19028</vt:lpwstr>
  </property>
  <property fmtid="{D5CDD505-2E9C-101B-9397-08002B2CF9AE}" pid="3" name="MediaServiceImageTags">
    <vt:lpwstr/>
  </property>
  <property fmtid="{D5CDD505-2E9C-101B-9397-08002B2CF9AE}" pid="4" name="GUID">
    <vt:lpwstr>e15b6e15-9a1b-4bc3-be2c-81be7b109ff8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SharedWithUsers">
    <vt:lpwstr/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ClassificationContentMarkingFooterLocations">
    <vt:lpwstr>Office Theme:8</vt:lpwstr>
  </property>
  <property fmtid="{D5CDD505-2E9C-101B-9397-08002B2CF9AE}" pid="13" name="ClassificationContentMarkingFooterText">
    <vt:lpwstr>Internal</vt:lpwstr>
  </property>
</Properties>
</file>